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785D1-0F81-4B6E-AFB0-F92AC7EAD00F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76632-A14D-48B6-ACE1-AF712D1618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3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2ED0CCD1-486B-4D1C-94DE-F9C29DF2546D}" type="datetimeFigureOut">
              <a:rPr lang="en-GB" smtClean="0"/>
              <a:pPr/>
              <a:t>01/12/2017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D0B4D239-2BE5-4AAE-AA7C-B6CF48B2BB9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D0CCD1-486B-4D1C-94DE-F9C29DF2546D}" type="datetimeFigureOut">
              <a:rPr lang="en-GB" smtClean="0"/>
              <a:t>01/12/2017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B4D239-2BE5-4AAE-AA7C-B6CF48B2BB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/>
          <a:lstStyle/>
          <a:p>
            <a:r>
              <a:rPr lang="en-GB" dirty="0" smtClean="0"/>
              <a:t>Peer Mentor Training </a:t>
            </a:r>
            <a:r>
              <a:rPr lang="en-GB" dirty="0"/>
              <a:t>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924944"/>
            <a:ext cx="8424936" cy="17526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GB" dirty="0" smtClean="0"/>
              <a:t>Aim: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To build relationships within the team (aka to have some fun)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To prepare for the next stage of the programme – helping them to develop a dream and understand what they need to do </a:t>
            </a:r>
            <a:r>
              <a:rPr lang="en-GB" smtClean="0"/>
              <a:t>to achieve it  </a:t>
            </a:r>
            <a:endParaRPr lang="en-GB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To evaluate the programme so far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69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Create a Prom Outfit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In groups of 5, you will use materials in the box to create a prom outfit (for either a boy or a girl):   </a:t>
            </a:r>
          </a:p>
          <a:p>
            <a:r>
              <a:rPr lang="en-GB" dirty="0" smtClean="0"/>
              <a:t>1 person will be the model</a:t>
            </a:r>
          </a:p>
          <a:p>
            <a:r>
              <a:rPr lang="en-GB" dirty="0" smtClean="0"/>
              <a:t>1 person will be blindfolded</a:t>
            </a:r>
          </a:p>
          <a:p>
            <a:r>
              <a:rPr lang="en-GB" dirty="0" smtClean="0"/>
              <a:t>1 person can’t speak</a:t>
            </a:r>
          </a:p>
          <a:p>
            <a:r>
              <a:rPr lang="en-GB" dirty="0" smtClean="0"/>
              <a:t>1 person can’t touch anything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6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Learning: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r>
              <a:rPr lang="en-GB" dirty="0" smtClean="0"/>
              <a:t>Why did we do that activity? </a:t>
            </a:r>
          </a:p>
          <a:p>
            <a:endParaRPr lang="en-GB" dirty="0" smtClean="0"/>
          </a:p>
          <a:p>
            <a:r>
              <a:rPr lang="en-GB" dirty="0" smtClean="0"/>
              <a:t>In what ways does it link to our work as peer mentors?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139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next phase of the project: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Phase 1: Ease Transition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 Phase 2: 	Creating a Dream &amp; helping 			them to understand the role of 		education in that dream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82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Being Ready: Your Ambitions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076056" y="1600200"/>
            <a:ext cx="3610744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Talk only when it is your turn</a:t>
            </a:r>
          </a:p>
          <a:p>
            <a:r>
              <a:rPr lang="en-GB" dirty="0" smtClean="0"/>
              <a:t>Listen respectfully to what people say </a:t>
            </a:r>
          </a:p>
          <a:p>
            <a:r>
              <a:rPr lang="en-GB" dirty="0" smtClean="0"/>
              <a:t>Stays in the room </a:t>
            </a:r>
            <a:endParaRPr lang="en-GB" dirty="0"/>
          </a:p>
        </p:txBody>
      </p:sp>
      <p:pic>
        <p:nvPicPr>
          <p:cNvPr id="1026" name="Picture 2" descr="Image result for circle time seconda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429296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077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Helping Year 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DISCUSS in small groups: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What do you do if:</a:t>
            </a:r>
          </a:p>
          <a:p>
            <a:r>
              <a:rPr lang="en-GB" dirty="0" smtClean="0"/>
              <a:t>They have no dreams / ambitions? </a:t>
            </a:r>
          </a:p>
          <a:p>
            <a:r>
              <a:rPr lang="en-GB" dirty="0" smtClean="0"/>
              <a:t>Their ambitions appear unrealistic? (e.g. want to be a doctor &amp; can’t read)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7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Evaluation of the Project so far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755576" y="2060848"/>
            <a:ext cx="7344816" cy="37444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7475" y="2263889"/>
            <a:ext cx="1564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omic Sans MS" pitchFamily="66" charset="0"/>
              </a:rPr>
              <a:t>Strengths: </a:t>
            </a:r>
            <a:endParaRPr lang="en-GB" sz="20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2263549"/>
            <a:ext cx="1653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omic Sans MS" pitchFamily="66" charset="0"/>
              </a:rPr>
              <a:t>Weaknesses</a:t>
            </a:r>
            <a:endParaRPr lang="en-GB" sz="20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7475" y="4082885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Comic Sans MS" pitchFamily="66" charset="0"/>
              </a:rPr>
              <a:t>Ideas to make it better</a:t>
            </a:r>
            <a:endParaRPr lang="en-GB" sz="2000" dirty="0">
              <a:latin typeface="Comic Sans MS" pitchFamily="66" charset="0"/>
            </a:endParaRPr>
          </a:p>
        </p:txBody>
      </p:sp>
      <p:cxnSp>
        <p:nvCxnSpPr>
          <p:cNvPr id="8" name="Straight Connector 7"/>
          <p:cNvCxnSpPr>
            <a:stCxn id="3" idx="0"/>
            <a:endCxn id="3" idx="2"/>
          </p:cNvCxnSpPr>
          <p:nvPr/>
        </p:nvCxnSpPr>
        <p:spPr>
          <a:xfrm>
            <a:off x="4427984" y="2060848"/>
            <a:ext cx="0" cy="3744416"/>
          </a:xfrm>
          <a:prstGeom prst="line">
            <a:avLst/>
          </a:prstGeom>
          <a:ln w="444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3" idx="1"/>
            <a:endCxn id="3" idx="3"/>
          </p:cNvCxnSpPr>
          <p:nvPr/>
        </p:nvCxnSpPr>
        <p:spPr>
          <a:xfrm>
            <a:off x="755576" y="3933056"/>
            <a:ext cx="7344816" cy="0"/>
          </a:xfrm>
          <a:prstGeom prst="line">
            <a:avLst/>
          </a:prstGeom>
          <a:ln w="444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10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en-GB" dirty="0" smtClean="0"/>
              <a:t>Feedback </a:t>
            </a:r>
            <a:r>
              <a:rPr lang="en-GB" smtClean="0"/>
              <a:t>from each group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2348880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chemeClr val="bg1"/>
                </a:solidFill>
                <a:latin typeface="Comic Sans MS" pitchFamily="66" charset="0"/>
              </a:rPr>
              <a:t>Each group should feedback on: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chemeClr val="bg1"/>
                </a:solidFill>
                <a:latin typeface="Comic Sans MS" pitchFamily="66" charset="0"/>
              </a:rPr>
              <a:t>Our greatest success so far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chemeClr val="bg1"/>
                </a:solidFill>
                <a:latin typeface="Comic Sans MS" pitchFamily="66" charset="0"/>
              </a:rPr>
              <a:t>One significant challenge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chemeClr val="bg1"/>
                </a:solidFill>
                <a:latin typeface="Comic Sans MS" pitchFamily="66" charset="0"/>
              </a:rPr>
              <a:t>Our best idea</a:t>
            </a:r>
            <a:endParaRPr lang="en-GB" sz="36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13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 Final 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 Final Final</Template>
  <TotalTime>170</TotalTime>
  <Words>235</Words>
  <Application>Microsoft Office PowerPoint</Application>
  <PresentationFormat>On-screen Show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Stepping Stones Final Final</vt:lpstr>
      <vt:lpstr>Peer Mentor Training 3</vt:lpstr>
      <vt:lpstr>Create a Prom Outfit</vt:lpstr>
      <vt:lpstr>Learning: </vt:lpstr>
      <vt:lpstr>The next phase of the project: </vt:lpstr>
      <vt:lpstr>Being Ready: Your Ambitions</vt:lpstr>
      <vt:lpstr>Helping Year 7</vt:lpstr>
      <vt:lpstr>Evaluation of the Project so far</vt:lpstr>
      <vt:lpstr>Feedback from each group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Mentor Training Part II</dc:title>
  <dc:creator>Ms K. Mitchell</dc:creator>
  <cp:lastModifiedBy>Ms J. Dimes</cp:lastModifiedBy>
  <cp:revision>11</cp:revision>
  <dcterms:created xsi:type="dcterms:W3CDTF">2017-02-02T12:01:26Z</dcterms:created>
  <dcterms:modified xsi:type="dcterms:W3CDTF">2017-12-01T13:10:45Z</dcterms:modified>
</cp:coreProperties>
</file>